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455AF-7D6F-4094-8180-EC60A5336FAB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9587-997A-4161-9170-C3C581DC5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154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455AF-7D6F-4094-8180-EC60A5336FAB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9587-997A-4161-9170-C3C581DC5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00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455AF-7D6F-4094-8180-EC60A5336FAB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9587-997A-4161-9170-C3C581DC5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284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455AF-7D6F-4094-8180-EC60A5336FAB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9587-997A-4161-9170-C3C581DC5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230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455AF-7D6F-4094-8180-EC60A5336FAB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9587-997A-4161-9170-C3C581DC5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226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455AF-7D6F-4094-8180-EC60A5336FAB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9587-997A-4161-9170-C3C581DC5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120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455AF-7D6F-4094-8180-EC60A5336FAB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9587-997A-4161-9170-C3C581DC5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543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455AF-7D6F-4094-8180-EC60A5336FAB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9587-997A-4161-9170-C3C581DC5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385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455AF-7D6F-4094-8180-EC60A5336FAB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9587-997A-4161-9170-C3C581DC5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791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455AF-7D6F-4094-8180-EC60A5336FAB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9587-997A-4161-9170-C3C581DC5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61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455AF-7D6F-4094-8180-EC60A5336FAB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9587-997A-4161-9170-C3C581DC5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070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455AF-7D6F-4094-8180-EC60A5336FAB}" type="datetimeFigureOut">
              <a:rPr lang="en-US" smtClean="0"/>
              <a:t>12/1/2014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A9587-997A-4161-9170-C3C581DC5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042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0165"/>
            <a:ext cx="4258847" cy="117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4" y="5327480"/>
            <a:ext cx="1857376" cy="153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260933"/>
            <a:ext cx="2129423" cy="159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2" y="5862"/>
            <a:ext cx="9132277" cy="332717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799" y="3347473"/>
            <a:ext cx="4648199" cy="3538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-1175774" y="3276600"/>
            <a:ext cx="902437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0" i="1" cap="none" spc="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Sustainable Company Certification</a:t>
            </a:r>
            <a:endParaRPr lang="en-US" sz="3600" b="0" i="1" cap="none" spc="0" dirty="0">
              <a:ln w="10160">
                <a:solidFill>
                  <a:schemeClr val="tx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6370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67"/>
          <a:stretch/>
        </p:blipFill>
        <p:spPr bwMode="auto">
          <a:xfrm>
            <a:off x="457200" y="120650"/>
            <a:ext cx="8200292" cy="6441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miley Face 1"/>
          <p:cNvSpPr/>
          <p:nvPr/>
        </p:nvSpPr>
        <p:spPr>
          <a:xfrm>
            <a:off x="463062" y="2016369"/>
            <a:ext cx="152400" cy="152400"/>
          </a:xfrm>
          <a:prstGeom prst="smileyFac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miley Face 4"/>
          <p:cNvSpPr/>
          <p:nvPr/>
        </p:nvSpPr>
        <p:spPr>
          <a:xfrm>
            <a:off x="463062" y="4114800"/>
            <a:ext cx="152400" cy="152400"/>
          </a:xfrm>
          <a:prstGeom prst="smileyFac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miley Face 5"/>
          <p:cNvSpPr/>
          <p:nvPr/>
        </p:nvSpPr>
        <p:spPr>
          <a:xfrm>
            <a:off x="486509" y="4267200"/>
            <a:ext cx="152400" cy="152400"/>
          </a:xfrm>
          <a:prstGeom prst="smileyFac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miley Face 6"/>
          <p:cNvSpPr/>
          <p:nvPr/>
        </p:nvSpPr>
        <p:spPr>
          <a:xfrm>
            <a:off x="486509" y="5105400"/>
            <a:ext cx="152400" cy="152400"/>
          </a:xfrm>
          <a:prstGeom prst="smileyFac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miley Face 7"/>
          <p:cNvSpPr/>
          <p:nvPr/>
        </p:nvSpPr>
        <p:spPr>
          <a:xfrm>
            <a:off x="4724400" y="5334000"/>
            <a:ext cx="152400" cy="152400"/>
          </a:xfrm>
          <a:prstGeom prst="smileyFac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miley Face 8"/>
          <p:cNvSpPr/>
          <p:nvPr/>
        </p:nvSpPr>
        <p:spPr>
          <a:xfrm>
            <a:off x="4724400" y="5164015"/>
            <a:ext cx="152400" cy="152400"/>
          </a:xfrm>
          <a:prstGeom prst="smileyFac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miley Face 9"/>
          <p:cNvSpPr/>
          <p:nvPr/>
        </p:nvSpPr>
        <p:spPr>
          <a:xfrm>
            <a:off x="4724400" y="6096000"/>
            <a:ext cx="152400" cy="152400"/>
          </a:xfrm>
          <a:prstGeom prst="smileyFac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miley Face 10"/>
          <p:cNvSpPr/>
          <p:nvPr/>
        </p:nvSpPr>
        <p:spPr>
          <a:xfrm>
            <a:off x="4695092" y="1940169"/>
            <a:ext cx="152400" cy="152400"/>
          </a:xfrm>
          <a:prstGeom prst="smileyFac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709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3</Words>
  <Application>Microsoft Office PowerPoint</Application>
  <PresentationFormat>On-screen Show 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11</cp:revision>
  <dcterms:created xsi:type="dcterms:W3CDTF">2014-11-28T19:55:49Z</dcterms:created>
  <dcterms:modified xsi:type="dcterms:W3CDTF">2014-12-02T00:51:54Z</dcterms:modified>
</cp:coreProperties>
</file>